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30175200" cy="429768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15"/>
  </p:normalViewPr>
  <p:slideViewPr>
    <p:cSldViewPr snapToGrid="0" snapToObjects="1">
      <p:cViewPr>
        <p:scale>
          <a:sx n="20" d="100"/>
          <a:sy n="20" d="100"/>
        </p:scale>
        <p:origin x="-1620" y="-138"/>
      </p:cViewPr>
      <p:guideLst>
        <p:guide orient="horz" pos="13536"/>
        <p:guide pos="95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B19AEB-33AF-ED49-8BC8-501CFE62C3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71900" y="7033475"/>
            <a:ext cx="22631400" cy="14962293"/>
          </a:xfrm>
        </p:spPr>
        <p:txBody>
          <a:bodyPr anchor="b"/>
          <a:lstStyle>
            <a:lvl1pPr algn="ctr">
              <a:defRPr sz="930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A7860A8-4824-B044-9485-DFA64C61B3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71900" y="22572771"/>
            <a:ext cx="22631400" cy="10376109"/>
          </a:xfrm>
        </p:spPr>
        <p:txBody>
          <a:bodyPr/>
          <a:lstStyle>
            <a:lvl1pPr marL="0" indent="0" algn="ctr">
              <a:buNone/>
              <a:defRPr sz="37224"/>
            </a:lvl1pPr>
            <a:lvl2pPr marL="7091210" indent="0" algn="ctr">
              <a:buNone/>
              <a:defRPr sz="31020"/>
            </a:lvl2pPr>
            <a:lvl3pPr marL="14182419" indent="0" algn="ctr">
              <a:buNone/>
              <a:defRPr sz="27918"/>
            </a:lvl3pPr>
            <a:lvl4pPr marL="21273629" indent="0" algn="ctr">
              <a:buNone/>
              <a:defRPr sz="24816"/>
            </a:lvl4pPr>
            <a:lvl5pPr marL="28364839" indent="0" algn="ctr">
              <a:buNone/>
              <a:defRPr sz="24816"/>
            </a:lvl5pPr>
            <a:lvl6pPr marL="35456049" indent="0" algn="ctr">
              <a:buNone/>
              <a:defRPr sz="24816"/>
            </a:lvl6pPr>
            <a:lvl7pPr marL="42547258" indent="0" algn="ctr">
              <a:buNone/>
              <a:defRPr sz="24816"/>
            </a:lvl7pPr>
            <a:lvl8pPr marL="49638468" indent="0" algn="ctr">
              <a:buNone/>
              <a:defRPr sz="24816"/>
            </a:lvl8pPr>
            <a:lvl9pPr marL="51206400" indent="0" algn="ctr">
              <a:buNone/>
              <a:defRPr sz="24816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88BBD99-A86A-D846-B100-216D98737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45DD-ED71-264F-B994-17448DC09DC0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47911A0-C3EC-BC44-9BAC-D9ED3DD65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F4AA58B-CE6C-C645-AE90-E15CDD074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BE98-6463-CC4A-9B64-C1998EBB3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98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C92F28-9832-6445-B12E-62F06A420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78E5F5A-3B8B-364D-9EC0-EE848E484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445C573-2088-F640-BB87-9A8898BF9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45DD-ED71-264F-B994-17448DC09DC0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15F22F2-049A-0546-A1D5-0A9F23DD3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B3D287F-C0E3-3644-B063-39D0B84E1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BE98-6463-CC4A-9B64-C1998EBB3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871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2819773-EAC8-B04E-AA60-5440D3BF5D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1594127" y="2288117"/>
            <a:ext cx="6506528" cy="364208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6DF21C1-BD39-D642-B8E5-F0E39B05DC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074546" y="2288117"/>
            <a:ext cx="19142393" cy="364208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A18B559-DA67-E549-ADD2-5ADD00538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45DD-ED71-264F-B994-17448DC09DC0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F779D1E-B98A-1E43-882B-953D4D5EE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8724094-9E50-B54E-9F02-5E1DB0C08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BE98-6463-CC4A-9B64-C1998EBB3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112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949DD4-DE9E-3D4B-B03D-9D055E086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3FDE96-73F1-4D4B-ACF8-D521F1353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AE48A4C-58CC-1647-9B7B-4B5008E2A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45DD-ED71-264F-B994-17448DC09DC0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A19E6BD-F026-1146-AD6C-9D1BAB3FC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C3FFD07-B92D-5D46-A9C1-FB8B7E433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BE98-6463-CC4A-9B64-C1998EBB3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056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3DC734-343E-3B4B-94D2-42614931D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8829" y="10714367"/>
            <a:ext cx="26026110" cy="17877152"/>
          </a:xfrm>
        </p:spPr>
        <p:txBody>
          <a:bodyPr anchor="b"/>
          <a:lstStyle>
            <a:lvl1pPr>
              <a:defRPr sz="930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B50198C-8088-A147-970E-9A9BE84193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58829" y="28760644"/>
            <a:ext cx="26026110" cy="9401172"/>
          </a:xfrm>
        </p:spPr>
        <p:txBody>
          <a:bodyPr/>
          <a:lstStyle>
            <a:lvl1pPr marL="0" indent="0">
              <a:buNone/>
              <a:defRPr sz="37224">
                <a:solidFill>
                  <a:schemeClr val="tx1">
                    <a:tint val="75000"/>
                  </a:schemeClr>
                </a:solidFill>
              </a:defRPr>
            </a:lvl1pPr>
            <a:lvl2pPr marL="7091210" indent="0">
              <a:buNone/>
              <a:defRPr sz="31020">
                <a:solidFill>
                  <a:schemeClr val="tx1">
                    <a:tint val="75000"/>
                  </a:schemeClr>
                </a:solidFill>
              </a:defRPr>
            </a:lvl2pPr>
            <a:lvl3pPr marL="14182419" indent="0">
              <a:buNone/>
              <a:defRPr sz="27918">
                <a:solidFill>
                  <a:schemeClr val="tx1">
                    <a:tint val="75000"/>
                  </a:schemeClr>
                </a:solidFill>
              </a:defRPr>
            </a:lvl3pPr>
            <a:lvl4pPr marL="21273629" indent="0">
              <a:buNone/>
              <a:defRPr sz="24816">
                <a:solidFill>
                  <a:schemeClr val="tx1">
                    <a:tint val="75000"/>
                  </a:schemeClr>
                </a:solidFill>
              </a:defRPr>
            </a:lvl4pPr>
            <a:lvl5pPr marL="28364839" indent="0">
              <a:buNone/>
              <a:defRPr sz="24816">
                <a:solidFill>
                  <a:schemeClr val="tx1">
                    <a:tint val="75000"/>
                  </a:schemeClr>
                </a:solidFill>
              </a:defRPr>
            </a:lvl5pPr>
            <a:lvl6pPr marL="35456049" indent="0">
              <a:buNone/>
              <a:defRPr sz="24816">
                <a:solidFill>
                  <a:schemeClr val="tx1">
                    <a:tint val="75000"/>
                  </a:schemeClr>
                </a:solidFill>
              </a:defRPr>
            </a:lvl6pPr>
            <a:lvl7pPr marL="42547258" indent="0">
              <a:buNone/>
              <a:defRPr sz="24816">
                <a:solidFill>
                  <a:schemeClr val="tx1">
                    <a:tint val="75000"/>
                  </a:schemeClr>
                </a:solidFill>
              </a:defRPr>
            </a:lvl7pPr>
            <a:lvl8pPr marL="49638468" indent="0">
              <a:buNone/>
              <a:defRPr sz="24816">
                <a:solidFill>
                  <a:schemeClr val="tx1">
                    <a:tint val="75000"/>
                  </a:schemeClr>
                </a:solidFill>
              </a:defRPr>
            </a:lvl8pPr>
            <a:lvl9pPr marL="51206400" indent="0">
              <a:buNone/>
              <a:defRPr sz="2481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11D55B1-285F-634F-BEC4-646E19022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45DD-ED71-264F-B994-17448DC09DC0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84CA878-86EC-ED4B-9E73-987D457BD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75483D-28E8-314C-9AD5-DE72A65EC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BE98-6463-CC4A-9B64-C1998EBB3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92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275D54-7D0B-9C45-90A3-338360C78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7FF197-8A48-E14D-833F-6EF2F08158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74545" y="11440583"/>
            <a:ext cx="12824460" cy="272683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25D449D-D1AE-4643-83DF-0C18234465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276195" y="11440583"/>
            <a:ext cx="12824460" cy="272683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7A22EBA-0331-1845-A435-832FE30E1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45DD-ED71-264F-B994-17448DC09DC0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61DDB23-8E4E-7D44-B665-DD7D00386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70E4C18-BB82-8049-85A5-47B8215B8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BE98-6463-CC4A-9B64-C1998EBB3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192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BCB8D6-967B-C64D-9153-CA57D58BA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8475" y="2288126"/>
            <a:ext cx="26026110" cy="83068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5A4F1B9-251B-3941-B018-4C83FB9BB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78477" y="10535288"/>
            <a:ext cx="12765523" cy="5163182"/>
          </a:xfrm>
        </p:spPr>
        <p:txBody>
          <a:bodyPr anchor="b"/>
          <a:lstStyle>
            <a:lvl1pPr marL="0" indent="0">
              <a:buNone/>
              <a:defRPr sz="37224" b="1"/>
            </a:lvl1pPr>
            <a:lvl2pPr marL="7091210" indent="0">
              <a:buNone/>
              <a:defRPr sz="31020" b="1"/>
            </a:lvl2pPr>
            <a:lvl3pPr marL="14182419" indent="0">
              <a:buNone/>
              <a:defRPr sz="27918" b="1"/>
            </a:lvl3pPr>
            <a:lvl4pPr marL="21273629" indent="0">
              <a:buNone/>
              <a:defRPr sz="24816" b="1"/>
            </a:lvl4pPr>
            <a:lvl5pPr marL="28364839" indent="0">
              <a:buNone/>
              <a:defRPr sz="24816" b="1"/>
            </a:lvl5pPr>
            <a:lvl6pPr marL="35456049" indent="0">
              <a:buNone/>
              <a:defRPr sz="24816" b="1"/>
            </a:lvl6pPr>
            <a:lvl7pPr marL="42547258" indent="0">
              <a:buNone/>
              <a:defRPr sz="24816" b="1"/>
            </a:lvl7pPr>
            <a:lvl8pPr marL="49638468" indent="0">
              <a:buNone/>
              <a:defRPr sz="24816" b="1"/>
            </a:lvl8pPr>
            <a:lvl9pPr marL="51206400" indent="0">
              <a:buNone/>
              <a:defRPr sz="2481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421F354-3E4F-524B-BD57-497F4E51FD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78477" y="15698470"/>
            <a:ext cx="12765523" cy="230900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B6CCEC3-8941-5542-BBCD-FABE447AD6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5276195" y="10535288"/>
            <a:ext cx="12828390" cy="5163182"/>
          </a:xfrm>
        </p:spPr>
        <p:txBody>
          <a:bodyPr anchor="b"/>
          <a:lstStyle>
            <a:lvl1pPr marL="0" indent="0">
              <a:buNone/>
              <a:defRPr sz="37224" b="1"/>
            </a:lvl1pPr>
            <a:lvl2pPr marL="7091210" indent="0">
              <a:buNone/>
              <a:defRPr sz="31020" b="1"/>
            </a:lvl2pPr>
            <a:lvl3pPr marL="14182419" indent="0">
              <a:buNone/>
              <a:defRPr sz="27918" b="1"/>
            </a:lvl3pPr>
            <a:lvl4pPr marL="21273629" indent="0">
              <a:buNone/>
              <a:defRPr sz="24816" b="1"/>
            </a:lvl4pPr>
            <a:lvl5pPr marL="28364839" indent="0">
              <a:buNone/>
              <a:defRPr sz="24816" b="1"/>
            </a:lvl5pPr>
            <a:lvl6pPr marL="35456049" indent="0">
              <a:buNone/>
              <a:defRPr sz="24816" b="1"/>
            </a:lvl6pPr>
            <a:lvl7pPr marL="42547258" indent="0">
              <a:buNone/>
              <a:defRPr sz="24816" b="1"/>
            </a:lvl7pPr>
            <a:lvl8pPr marL="49638468" indent="0">
              <a:buNone/>
              <a:defRPr sz="24816" b="1"/>
            </a:lvl8pPr>
            <a:lvl9pPr marL="51206400" indent="0">
              <a:buNone/>
              <a:defRPr sz="2481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3C7D205-C8CB-814F-98C9-D68F569CC6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5276195" y="15698470"/>
            <a:ext cx="12828390" cy="230900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7A6BC1F-D0B9-2F46-832E-41708981C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45DD-ED71-264F-B994-17448DC09DC0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A6C3CFD-DE41-A44B-A9A1-E80E5A8E3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DBA826A-7836-3B4B-A9AF-EBE82AAAC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BE98-6463-CC4A-9B64-C1998EBB3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19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B043C6-42B1-5842-A0A7-A3495FB45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083338F-A4AB-974A-8503-2DCCF5125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45DD-ED71-264F-B994-17448DC09DC0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1BAFB9C-8AC3-3942-BBF5-76C74D0C0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60A74CE-4265-9D41-AEE2-D284B2B4B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BE98-6463-CC4A-9B64-C1998EBB3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580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2BA0955-B4A1-5543-9F51-7AFDB9961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45DD-ED71-264F-B994-17448DC09DC0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A1E7D87-2968-9F48-ABAC-A3DCC2086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020FF06-1FD5-0443-BF6D-7EF0A47E8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BE98-6463-CC4A-9B64-C1998EBB3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55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18E5C0-26AC-8144-811C-250ABB67E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8477" y="2865120"/>
            <a:ext cx="9732287" cy="10027920"/>
          </a:xfrm>
        </p:spPr>
        <p:txBody>
          <a:bodyPr anchor="b"/>
          <a:lstStyle>
            <a:lvl1pPr>
              <a:defRPr sz="4963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4CCEA8-1F93-904E-BA63-D5974E346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28391" y="6187873"/>
            <a:ext cx="15276195" cy="30541383"/>
          </a:xfrm>
        </p:spPr>
        <p:txBody>
          <a:bodyPr/>
          <a:lstStyle>
            <a:lvl1pPr>
              <a:defRPr sz="49632"/>
            </a:lvl1pPr>
            <a:lvl2pPr>
              <a:defRPr sz="43428"/>
            </a:lvl2pPr>
            <a:lvl3pPr>
              <a:defRPr sz="37224"/>
            </a:lvl3pPr>
            <a:lvl4pPr>
              <a:defRPr sz="31020"/>
            </a:lvl4pPr>
            <a:lvl5pPr>
              <a:defRPr sz="31020"/>
            </a:lvl5pPr>
            <a:lvl6pPr>
              <a:defRPr sz="31020"/>
            </a:lvl6pPr>
            <a:lvl7pPr>
              <a:defRPr sz="31020"/>
            </a:lvl7pPr>
            <a:lvl8pPr>
              <a:defRPr sz="31020"/>
            </a:lvl8pPr>
            <a:lvl9pPr>
              <a:defRPr sz="3102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12187A5-EA0B-AA42-B995-6570E1204E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78477" y="12893040"/>
            <a:ext cx="9732287" cy="23885951"/>
          </a:xfrm>
        </p:spPr>
        <p:txBody>
          <a:bodyPr/>
          <a:lstStyle>
            <a:lvl1pPr marL="0" indent="0">
              <a:buNone/>
              <a:defRPr sz="24816"/>
            </a:lvl1pPr>
            <a:lvl2pPr marL="7091210" indent="0">
              <a:buNone/>
              <a:defRPr sz="21714"/>
            </a:lvl2pPr>
            <a:lvl3pPr marL="14182419" indent="0">
              <a:buNone/>
              <a:defRPr sz="18612"/>
            </a:lvl3pPr>
            <a:lvl4pPr marL="21273629" indent="0">
              <a:buNone/>
              <a:defRPr sz="15510"/>
            </a:lvl4pPr>
            <a:lvl5pPr marL="28364839" indent="0">
              <a:buNone/>
              <a:defRPr sz="15510"/>
            </a:lvl5pPr>
            <a:lvl6pPr marL="35456049" indent="0">
              <a:buNone/>
              <a:defRPr sz="15510"/>
            </a:lvl6pPr>
            <a:lvl7pPr marL="42547258" indent="0">
              <a:buNone/>
              <a:defRPr sz="15510"/>
            </a:lvl7pPr>
            <a:lvl8pPr marL="49638468" indent="0">
              <a:buNone/>
              <a:defRPr sz="15510"/>
            </a:lvl8pPr>
            <a:lvl9pPr marL="51206400" indent="0">
              <a:buNone/>
              <a:defRPr sz="1551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CD7F7C0-8F00-D242-8AAE-AAD16F110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45DD-ED71-264F-B994-17448DC09DC0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AE50422-748F-934E-96C6-2F9F859BF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F7E401F-517E-3E47-9398-AF793EE4E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BE98-6463-CC4A-9B64-C1998EBB3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95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24E094-95E2-EA44-9BA6-C3F76DCF4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8477" y="2865120"/>
            <a:ext cx="9732287" cy="10027920"/>
          </a:xfrm>
        </p:spPr>
        <p:txBody>
          <a:bodyPr anchor="b"/>
          <a:lstStyle>
            <a:lvl1pPr>
              <a:defRPr sz="4963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7031AAC-43C5-A841-8804-00BBBF32F7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2828391" y="6187873"/>
            <a:ext cx="15276195" cy="30541383"/>
          </a:xfrm>
        </p:spPr>
        <p:txBody>
          <a:bodyPr/>
          <a:lstStyle>
            <a:lvl1pPr marL="0" indent="0">
              <a:buNone/>
              <a:defRPr sz="49632"/>
            </a:lvl1pPr>
            <a:lvl2pPr marL="7091210" indent="0">
              <a:buNone/>
              <a:defRPr sz="43428"/>
            </a:lvl2pPr>
            <a:lvl3pPr marL="14182419" indent="0">
              <a:buNone/>
              <a:defRPr sz="37224"/>
            </a:lvl3pPr>
            <a:lvl4pPr marL="21273629" indent="0">
              <a:buNone/>
              <a:defRPr sz="31020"/>
            </a:lvl4pPr>
            <a:lvl5pPr marL="28364839" indent="0">
              <a:buNone/>
              <a:defRPr sz="31020"/>
            </a:lvl5pPr>
            <a:lvl6pPr marL="35456049" indent="0">
              <a:buNone/>
              <a:defRPr sz="31020"/>
            </a:lvl6pPr>
            <a:lvl7pPr marL="42547258" indent="0">
              <a:buNone/>
              <a:defRPr sz="31020"/>
            </a:lvl7pPr>
            <a:lvl8pPr marL="49638468" indent="0">
              <a:buNone/>
              <a:defRPr sz="31020"/>
            </a:lvl8pPr>
            <a:lvl9pPr marL="51206400" indent="0">
              <a:buNone/>
              <a:defRPr sz="3102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A99FC7F-8CA3-0F45-8D19-7BCA3F94D5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78477" y="12893040"/>
            <a:ext cx="9732287" cy="23885951"/>
          </a:xfrm>
        </p:spPr>
        <p:txBody>
          <a:bodyPr/>
          <a:lstStyle>
            <a:lvl1pPr marL="0" indent="0">
              <a:buNone/>
              <a:defRPr sz="24816"/>
            </a:lvl1pPr>
            <a:lvl2pPr marL="7091210" indent="0">
              <a:buNone/>
              <a:defRPr sz="21714"/>
            </a:lvl2pPr>
            <a:lvl3pPr marL="14182419" indent="0">
              <a:buNone/>
              <a:defRPr sz="18612"/>
            </a:lvl3pPr>
            <a:lvl4pPr marL="21273629" indent="0">
              <a:buNone/>
              <a:defRPr sz="15510"/>
            </a:lvl4pPr>
            <a:lvl5pPr marL="28364839" indent="0">
              <a:buNone/>
              <a:defRPr sz="15510"/>
            </a:lvl5pPr>
            <a:lvl6pPr marL="35456049" indent="0">
              <a:buNone/>
              <a:defRPr sz="15510"/>
            </a:lvl6pPr>
            <a:lvl7pPr marL="42547258" indent="0">
              <a:buNone/>
              <a:defRPr sz="15510"/>
            </a:lvl7pPr>
            <a:lvl8pPr marL="49638468" indent="0">
              <a:buNone/>
              <a:defRPr sz="15510"/>
            </a:lvl8pPr>
            <a:lvl9pPr marL="51206400" indent="0">
              <a:buNone/>
              <a:defRPr sz="1551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8299327-FA0E-2647-96CB-F1C396D5F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45DD-ED71-264F-B994-17448DC09DC0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EEF23D5-3951-1B4E-A43E-306430DDF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3CBF2B5-1A06-0341-8C72-714A769AD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BE98-6463-CC4A-9B64-C1998EBB3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86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8112B7F-A075-9747-B480-4051EEF78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4545" y="2288126"/>
            <a:ext cx="26026110" cy="830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3AC919C-51BE-4149-86D6-8D552C29A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74545" y="11440583"/>
            <a:ext cx="26026110" cy="27268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9C99CEA-9FF0-5044-841E-C146144BB1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74545" y="39833136"/>
            <a:ext cx="6789420" cy="2288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6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645DD-ED71-264F-B994-17448DC09DC0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9C7E07-FF8D-B741-96FB-06D87555CE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995535" y="39833136"/>
            <a:ext cx="10184130" cy="2288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6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05DEB91-5F23-E84B-BE4E-355FBC8E73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311235" y="39833136"/>
            <a:ext cx="6789420" cy="2288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6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2BE98-6463-CC4A-9B64-C1998EBB3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45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4182419" rtl="0" eaLnBrk="1" latinLnBrk="0" hangingPunct="1">
        <a:lnSpc>
          <a:spcPct val="90000"/>
        </a:lnSpc>
        <a:spcBef>
          <a:spcPct val="0"/>
        </a:spcBef>
        <a:buNone/>
        <a:defRPr sz="6824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45605" indent="-3545605" algn="l" defTabSz="14182419" rtl="0" eaLnBrk="1" latinLnBrk="0" hangingPunct="1">
        <a:lnSpc>
          <a:spcPct val="90000"/>
        </a:lnSpc>
        <a:spcBef>
          <a:spcPts val="15510"/>
        </a:spcBef>
        <a:buFont typeface="Arial" panose="020B0604020202020204" pitchFamily="34" charset="0"/>
        <a:buChar char="•"/>
        <a:defRPr sz="43428" kern="1200">
          <a:solidFill>
            <a:schemeClr val="tx1"/>
          </a:solidFill>
          <a:latin typeface="+mn-lt"/>
          <a:ea typeface="+mn-ea"/>
          <a:cs typeface="+mn-cs"/>
        </a:defRPr>
      </a:lvl1pPr>
      <a:lvl2pPr marL="10636815" indent="-3545605" algn="l" defTabSz="14182419" rtl="0" eaLnBrk="1" latinLnBrk="0" hangingPunct="1">
        <a:lnSpc>
          <a:spcPct val="90000"/>
        </a:lnSpc>
        <a:spcBef>
          <a:spcPts val="7758"/>
        </a:spcBef>
        <a:buFont typeface="Arial" panose="020B0604020202020204" pitchFamily="34" charset="0"/>
        <a:buChar char="•"/>
        <a:defRPr sz="37224" kern="1200">
          <a:solidFill>
            <a:schemeClr val="tx1"/>
          </a:solidFill>
          <a:latin typeface="+mn-lt"/>
          <a:ea typeface="+mn-ea"/>
          <a:cs typeface="+mn-cs"/>
        </a:defRPr>
      </a:lvl2pPr>
      <a:lvl3pPr marL="17728024" indent="-3545605" algn="l" defTabSz="14182419" rtl="0" eaLnBrk="1" latinLnBrk="0" hangingPunct="1">
        <a:lnSpc>
          <a:spcPct val="90000"/>
        </a:lnSpc>
        <a:spcBef>
          <a:spcPts val="7758"/>
        </a:spcBef>
        <a:buFont typeface="Arial" panose="020B0604020202020204" pitchFamily="34" charset="0"/>
        <a:buChar char="•"/>
        <a:defRPr sz="31020" kern="1200">
          <a:solidFill>
            <a:schemeClr val="tx1"/>
          </a:solidFill>
          <a:latin typeface="+mn-lt"/>
          <a:ea typeface="+mn-ea"/>
          <a:cs typeface="+mn-cs"/>
        </a:defRPr>
      </a:lvl3pPr>
      <a:lvl4pPr marL="24819234" indent="-3545605" algn="l" defTabSz="14182419" rtl="0" eaLnBrk="1" latinLnBrk="0" hangingPunct="1">
        <a:lnSpc>
          <a:spcPct val="90000"/>
        </a:lnSpc>
        <a:spcBef>
          <a:spcPts val="7758"/>
        </a:spcBef>
        <a:buFont typeface="Arial" panose="020B0604020202020204" pitchFamily="34" charset="0"/>
        <a:buChar char="•"/>
        <a:defRPr sz="27918" kern="1200">
          <a:solidFill>
            <a:schemeClr val="tx1"/>
          </a:solidFill>
          <a:latin typeface="+mn-lt"/>
          <a:ea typeface="+mn-ea"/>
          <a:cs typeface="+mn-cs"/>
        </a:defRPr>
      </a:lvl4pPr>
      <a:lvl5pPr marL="31910444" indent="-3545605" algn="l" defTabSz="14182419" rtl="0" eaLnBrk="1" latinLnBrk="0" hangingPunct="1">
        <a:lnSpc>
          <a:spcPct val="90000"/>
        </a:lnSpc>
        <a:spcBef>
          <a:spcPts val="7758"/>
        </a:spcBef>
        <a:buFont typeface="Arial" panose="020B0604020202020204" pitchFamily="34" charset="0"/>
        <a:buChar char="•"/>
        <a:defRPr sz="27918" kern="1200">
          <a:solidFill>
            <a:schemeClr val="tx1"/>
          </a:solidFill>
          <a:latin typeface="+mn-lt"/>
          <a:ea typeface="+mn-ea"/>
          <a:cs typeface="+mn-cs"/>
        </a:defRPr>
      </a:lvl5pPr>
      <a:lvl6pPr marL="39001653" indent="-3545605" algn="l" defTabSz="14182419" rtl="0" eaLnBrk="1" latinLnBrk="0" hangingPunct="1">
        <a:lnSpc>
          <a:spcPct val="90000"/>
        </a:lnSpc>
        <a:spcBef>
          <a:spcPts val="7758"/>
        </a:spcBef>
        <a:buFont typeface="Arial" panose="020B0604020202020204" pitchFamily="34" charset="0"/>
        <a:buChar char="•"/>
        <a:defRPr sz="27918" kern="1200">
          <a:solidFill>
            <a:schemeClr val="tx1"/>
          </a:solidFill>
          <a:latin typeface="+mn-lt"/>
          <a:ea typeface="+mn-ea"/>
          <a:cs typeface="+mn-cs"/>
        </a:defRPr>
      </a:lvl6pPr>
      <a:lvl7pPr marL="46092863" indent="-3545605" algn="l" defTabSz="14182419" rtl="0" eaLnBrk="1" latinLnBrk="0" hangingPunct="1">
        <a:lnSpc>
          <a:spcPct val="90000"/>
        </a:lnSpc>
        <a:spcBef>
          <a:spcPts val="7758"/>
        </a:spcBef>
        <a:buFont typeface="Arial" panose="020B0604020202020204" pitchFamily="34" charset="0"/>
        <a:buChar char="•"/>
        <a:defRPr sz="27918" kern="1200">
          <a:solidFill>
            <a:schemeClr val="tx1"/>
          </a:solidFill>
          <a:latin typeface="+mn-lt"/>
          <a:ea typeface="+mn-ea"/>
          <a:cs typeface="+mn-cs"/>
        </a:defRPr>
      </a:lvl7pPr>
      <a:lvl8pPr marL="51206400" indent="-3545605" algn="l" defTabSz="14182419" rtl="0" eaLnBrk="1" latinLnBrk="0" hangingPunct="1">
        <a:lnSpc>
          <a:spcPct val="90000"/>
        </a:lnSpc>
        <a:spcBef>
          <a:spcPts val="7758"/>
        </a:spcBef>
        <a:buFont typeface="Arial" panose="020B0604020202020204" pitchFamily="34" charset="0"/>
        <a:buChar char="•"/>
        <a:defRPr sz="27918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0" indent="-3545605" algn="l" defTabSz="14182419" rtl="0" eaLnBrk="1" latinLnBrk="0" hangingPunct="1">
        <a:lnSpc>
          <a:spcPct val="90000"/>
        </a:lnSpc>
        <a:spcBef>
          <a:spcPts val="7758"/>
        </a:spcBef>
        <a:buFont typeface="Arial" panose="020B0604020202020204" pitchFamily="34" charset="0"/>
        <a:buChar char="•"/>
        <a:defRPr sz="279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182419" rtl="0" eaLnBrk="1" latinLnBrk="0" hangingPunct="1">
        <a:defRPr sz="27918" kern="1200">
          <a:solidFill>
            <a:schemeClr val="tx1"/>
          </a:solidFill>
          <a:latin typeface="+mn-lt"/>
          <a:ea typeface="+mn-ea"/>
          <a:cs typeface="+mn-cs"/>
        </a:defRPr>
      </a:lvl1pPr>
      <a:lvl2pPr marL="7091210" algn="l" defTabSz="14182419" rtl="0" eaLnBrk="1" latinLnBrk="0" hangingPunct="1">
        <a:defRPr sz="27918" kern="1200">
          <a:solidFill>
            <a:schemeClr val="tx1"/>
          </a:solidFill>
          <a:latin typeface="+mn-lt"/>
          <a:ea typeface="+mn-ea"/>
          <a:cs typeface="+mn-cs"/>
        </a:defRPr>
      </a:lvl2pPr>
      <a:lvl3pPr marL="14182419" algn="l" defTabSz="14182419" rtl="0" eaLnBrk="1" latinLnBrk="0" hangingPunct="1">
        <a:defRPr sz="27918" kern="1200">
          <a:solidFill>
            <a:schemeClr val="tx1"/>
          </a:solidFill>
          <a:latin typeface="+mn-lt"/>
          <a:ea typeface="+mn-ea"/>
          <a:cs typeface="+mn-cs"/>
        </a:defRPr>
      </a:lvl3pPr>
      <a:lvl4pPr marL="21273629" algn="l" defTabSz="14182419" rtl="0" eaLnBrk="1" latinLnBrk="0" hangingPunct="1">
        <a:defRPr sz="27918" kern="1200">
          <a:solidFill>
            <a:schemeClr val="tx1"/>
          </a:solidFill>
          <a:latin typeface="+mn-lt"/>
          <a:ea typeface="+mn-ea"/>
          <a:cs typeface="+mn-cs"/>
        </a:defRPr>
      </a:lvl4pPr>
      <a:lvl5pPr marL="28364839" algn="l" defTabSz="14182419" rtl="0" eaLnBrk="1" latinLnBrk="0" hangingPunct="1">
        <a:defRPr sz="27918" kern="1200">
          <a:solidFill>
            <a:schemeClr val="tx1"/>
          </a:solidFill>
          <a:latin typeface="+mn-lt"/>
          <a:ea typeface="+mn-ea"/>
          <a:cs typeface="+mn-cs"/>
        </a:defRPr>
      </a:lvl5pPr>
      <a:lvl6pPr marL="35456049" algn="l" defTabSz="14182419" rtl="0" eaLnBrk="1" latinLnBrk="0" hangingPunct="1">
        <a:defRPr sz="27918" kern="1200">
          <a:solidFill>
            <a:schemeClr val="tx1"/>
          </a:solidFill>
          <a:latin typeface="+mn-lt"/>
          <a:ea typeface="+mn-ea"/>
          <a:cs typeface="+mn-cs"/>
        </a:defRPr>
      </a:lvl6pPr>
      <a:lvl7pPr marL="42547258" algn="l" defTabSz="14182419" rtl="0" eaLnBrk="1" latinLnBrk="0" hangingPunct="1">
        <a:defRPr sz="27918" kern="1200">
          <a:solidFill>
            <a:schemeClr val="tx1"/>
          </a:solidFill>
          <a:latin typeface="+mn-lt"/>
          <a:ea typeface="+mn-ea"/>
          <a:cs typeface="+mn-cs"/>
        </a:defRPr>
      </a:lvl7pPr>
      <a:lvl8pPr marL="49638468" algn="l" defTabSz="14182419" rtl="0" eaLnBrk="1" latinLnBrk="0" hangingPunct="1">
        <a:defRPr sz="27918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0" algn="l" defTabSz="14182419" rtl="0" eaLnBrk="1" latinLnBrk="0" hangingPunct="1">
        <a:defRPr sz="279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847D0425-A690-B048-BF6C-616F5CE6B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-113510"/>
            <a:ext cx="30175201" cy="40396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4298" tIns="47149" rIns="94298" bIns="47149" anchor="ctr"/>
          <a:lstStyle>
            <a:defPPr>
              <a:defRPr kern="1200" smtId="4294967295"/>
            </a:defPPr>
          </a:lstStyle>
          <a:p>
            <a:pPr algn="ctr" defTabSz="3233954"/>
            <a:endParaRPr lang="en-US" sz="3713" b="1" dirty="0">
              <a:solidFill>
                <a:schemeClr val="tx2"/>
              </a:solidFill>
              <a:latin typeface="Gill Sans" pitchFamily="34" charset="0"/>
            </a:endParaRPr>
          </a:p>
        </p:txBody>
      </p:sp>
      <p:sp>
        <p:nvSpPr>
          <p:cNvPr id="50" name="Text Placeholder 5">
            <a:extLst>
              <a:ext uri="{FF2B5EF4-FFF2-40B4-BE49-F238E27FC236}">
                <a16:creationId xmlns:a16="http://schemas.microsoft.com/office/drawing/2014/main" xmlns="" id="{1908C3EB-02B0-0047-A165-D1197E2D632D}"/>
              </a:ext>
            </a:extLst>
          </p:cNvPr>
          <p:cNvSpPr txBox="1"/>
          <p:nvPr/>
        </p:nvSpPr>
        <p:spPr>
          <a:xfrm>
            <a:off x="2484104" y="159559"/>
            <a:ext cx="25146000" cy="201949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 smtId="4294967295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2585841">
              <a:spcBef>
                <a:spcPct val="20000"/>
              </a:spcBef>
              <a:defRPr/>
            </a:pPr>
            <a:r>
              <a:rPr lang="en-US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 </a:t>
            </a:r>
            <a:r>
              <a:rPr lang="en-US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(72 Font Size)</a:t>
            </a:r>
            <a:endParaRPr lang="en-US" sz="7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 Placeholder 5">
            <a:extLst>
              <a:ext uri="{FF2B5EF4-FFF2-40B4-BE49-F238E27FC236}">
                <a16:creationId xmlns:a16="http://schemas.microsoft.com/office/drawing/2014/main" xmlns="" id="{B1A41E32-39C0-F942-9F74-DA1B473275EF}"/>
              </a:ext>
            </a:extLst>
          </p:cNvPr>
          <p:cNvSpPr txBox="1"/>
          <p:nvPr/>
        </p:nvSpPr>
        <p:spPr>
          <a:xfrm>
            <a:off x="7599123" y="1773461"/>
            <a:ext cx="14724993" cy="18097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 smtId="4294967295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 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Names (28 Font Size)</a:t>
            </a:r>
          </a:p>
          <a:p>
            <a:pPr algn="ctr">
              <a:defRPr/>
            </a:pP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Affiliation (20Font Size)</a:t>
            </a: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 and phone of presenter (20 Font Size)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191150" y="5012034"/>
            <a:ext cx="13297206" cy="15693663"/>
            <a:chOff x="950520" y="5232751"/>
            <a:chExt cx="13297206" cy="15693663"/>
          </a:xfrm>
          <a:noFill/>
        </p:grpSpPr>
        <p:sp>
          <p:nvSpPr>
            <p:cNvPr id="53" name="Rectangle 10">
              <a:extLst>
                <a:ext uri="{FF2B5EF4-FFF2-40B4-BE49-F238E27FC236}">
                  <a16:creationId xmlns:a16="http://schemas.microsoft.com/office/drawing/2014/main" xmlns="" id="{2EB3BA20-49B0-5A45-A19F-32BA26078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0520" y="5232751"/>
              <a:ext cx="13297206" cy="1357235"/>
            </a:xfrm>
            <a:prstGeom prst="rect">
              <a:avLst/>
            </a:prstGeom>
            <a:grpFill/>
            <a:ln w="12700">
              <a:noFill/>
              <a:miter lim="800000"/>
            </a:ln>
          </p:spPr>
          <p:txBody>
            <a:bodyPr wrap="none" lIns="188595" tIns="50292" rIns="188595" bIns="47137" anchor="ctr" anchorCtr="0"/>
            <a:lstStyle>
              <a:defPPr>
                <a:defRPr kern="1200" smtId="4294967295"/>
              </a:defPPr>
            </a:lstStyle>
            <a:p>
              <a:pPr marL="0" marR="0" lvl="0" indent="0" defTabSz="3233147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Introduction (28 Font Size)</a:t>
              </a:r>
              <a:endParaRPr kumimoji="0" lang="en-US" sz="5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xmlns="" id="{32154732-38C1-8F4F-BE22-AA675DEFECEF}"/>
                </a:ext>
              </a:extLst>
            </p:cNvPr>
            <p:cNvSpPr txBox="1"/>
            <p:nvPr/>
          </p:nvSpPr>
          <p:spPr>
            <a:xfrm>
              <a:off x="950520" y="6614804"/>
              <a:ext cx="13297206" cy="143116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kern="1200" smtId="4294967295"/>
              </a:defPPr>
            </a:lstStyle>
            <a:p>
              <a:r>
                <a:rPr lang="en-US" sz="4000" b="1" dirty="0">
                  <a:latin typeface="Times New Roman" panose="02020603050405020304" pitchFamily="18" charset="0"/>
                  <a:ea typeface="Open Sans" panose="020B0606030504020204" pitchFamily="34" charset="0"/>
                  <a:cs typeface="Times New Roman" panose="02020603050405020304" pitchFamily="18" charset="0"/>
                </a:rPr>
                <a:t>Add </a:t>
              </a:r>
              <a:r>
                <a:rPr lang="en-US" sz="4000" b="1" dirty="0" smtClean="0">
                  <a:latin typeface="Times New Roman" panose="02020603050405020304" pitchFamily="18" charset="0"/>
                  <a:ea typeface="Open Sans" panose="020B0606030504020204" pitchFamily="34" charset="0"/>
                  <a:cs typeface="Times New Roman" panose="02020603050405020304" pitchFamily="18" charset="0"/>
                </a:rPr>
                <a:t>content here (24 Font Size)</a:t>
              </a:r>
            </a:p>
            <a:p>
              <a:endParaRPr lang="en-US" sz="44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5669994" y="5016770"/>
            <a:ext cx="13297206" cy="20520266"/>
            <a:chOff x="15862498" y="5269018"/>
            <a:chExt cx="13297206" cy="20520266"/>
          </a:xfrm>
        </p:grpSpPr>
        <p:sp>
          <p:nvSpPr>
            <p:cNvPr id="56" name="Rectangle 10">
              <a:extLst>
                <a:ext uri="{FF2B5EF4-FFF2-40B4-BE49-F238E27FC236}">
                  <a16:creationId xmlns:a16="http://schemas.microsoft.com/office/drawing/2014/main" xmlns="" id="{E426529D-2032-7F4F-9812-A7E7678D19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62498" y="5269018"/>
              <a:ext cx="13297206" cy="1481722"/>
            </a:xfrm>
            <a:prstGeom prst="rect">
              <a:avLst/>
            </a:prstGeom>
            <a:noFill/>
            <a:ln w="12700">
              <a:noFill/>
              <a:miter lim="800000"/>
            </a:ln>
          </p:spPr>
          <p:txBody>
            <a:bodyPr wrap="none" lIns="188595" tIns="50292" rIns="188595" bIns="47137" anchor="ctr" anchorCtr="0"/>
            <a:lstStyle>
              <a:defPPr>
                <a:defRPr kern="1200" smtId="4294967295"/>
              </a:defPPr>
            </a:lstStyle>
            <a:p>
              <a:pPr lvl="0" defTabSz="3233147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en-US" sz="54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Results and </a:t>
              </a:r>
              <a:r>
                <a:rPr lang="en-US" sz="5400" b="1" kern="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Discussion (28 Font Size)</a:t>
              </a:r>
              <a:endParaRPr kumimoji="0" lang="en-US" sz="5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xmlns="" id="{836EDC8C-803D-A24A-A6E1-F8EADD5F09CF}"/>
                </a:ext>
              </a:extLst>
            </p:cNvPr>
            <p:cNvSpPr txBox="1"/>
            <p:nvPr/>
          </p:nvSpPr>
          <p:spPr>
            <a:xfrm>
              <a:off x="15862498" y="6614804"/>
              <a:ext cx="13297206" cy="191744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kern="1200" smtId="4294967295"/>
              </a:defPPr>
            </a:lstStyle>
            <a:p>
              <a:r>
                <a:rPr lang="en-US" sz="4000" b="1" dirty="0">
                  <a:latin typeface="Times New Roman" panose="02020603050405020304" pitchFamily="18" charset="0"/>
                  <a:ea typeface="Open Sans" panose="020B0606030504020204" pitchFamily="34" charset="0"/>
                  <a:cs typeface="Times New Roman" panose="02020603050405020304" pitchFamily="18" charset="0"/>
                </a:rPr>
                <a:t>Add </a:t>
              </a:r>
              <a:r>
                <a:rPr lang="en-US" sz="4000" b="1" dirty="0" smtClean="0">
                  <a:latin typeface="Times New Roman" panose="02020603050405020304" pitchFamily="18" charset="0"/>
                  <a:ea typeface="Open Sans" panose="020B0606030504020204" pitchFamily="34" charset="0"/>
                  <a:cs typeface="Times New Roman" panose="02020603050405020304" pitchFamily="18" charset="0"/>
                </a:rPr>
                <a:t>content here (24 Font Size)</a:t>
              </a:r>
            </a:p>
            <a:p>
              <a:endParaRPr lang="en-US" sz="40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0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0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0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0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0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0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0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0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0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0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0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0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0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0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0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0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0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0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0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0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0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0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0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0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0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0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0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0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0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103846" y="38218448"/>
            <a:ext cx="28055859" cy="3275858"/>
            <a:chOff x="1103846" y="38439165"/>
            <a:chExt cx="28055859" cy="3275858"/>
          </a:xfrm>
          <a:noFill/>
        </p:grpSpPr>
        <p:sp>
          <p:nvSpPr>
            <p:cNvPr id="68" name="Rectangle 10">
              <a:extLst>
                <a:ext uri="{FF2B5EF4-FFF2-40B4-BE49-F238E27FC236}">
                  <a16:creationId xmlns:a16="http://schemas.microsoft.com/office/drawing/2014/main" xmlns="" id="{9D7F2257-F772-8448-9D16-1734BC9542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847" y="38439165"/>
              <a:ext cx="28055858" cy="1152199"/>
            </a:xfrm>
            <a:prstGeom prst="rect">
              <a:avLst/>
            </a:prstGeom>
            <a:grpFill/>
            <a:ln w="12700">
              <a:noFill/>
              <a:miter lim="800000"/>
            </a:ln>
          </p:spPr>
          <p:txBody>
            <a:bodyPr wrap="none" lIns="188595" tIns="50292" rIns="188595" bIns="47137" anchor="ctr" anchorCtr="0"/>
            <a:lstStyle>
              <a:defPPr>
                <a:defRPr kern="1200" smtId="4294967295"/>
              </a:defPPr>
            </a:lstStyle>
            <a:p>
              <a:pPr marL="0" marR="0" lvl="0" indent="0" defTabSz="3233147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5400" b="1" kern="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Acknowledgements (if any</a:t>
              </a:r>
              <a:r>
                <a:rPr lang="en-US" sz="5400" b="1" kern="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(24 Font Size)</a:t>
              </a:r>
              <a:endParaRPr lang="en-US" sz="5400" b="1" kern="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xmlns="" id="{045A78C2-4DE1-4143-9325-59F5C8545E79}"/>
                </a:ext>
              </a:extLst>
            </p:cNvPr>
            <p:cNvSpPr txBox="1"/>
            <p:nvPr/>
          </p:nvSpPr>
          <p:spPr>
            <a:xfrm>
              <a:off x="1103846" y="39591365"/>
              <a:ext cx="28055858" cy="212365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kern="1200" smtId="4294967295"/>
              </a:defPPr>
            </a:lstStyle>
            <a:p>
              <a:r>
                <a:rPr lang="en-US" sz="4400" b="1" dirty="0">
                  <a:latin typeface="Times New Roman" panose="02020603050405020304" pitchFamily="18" charset="0"/>
                  <a:ea typeface="Open Sans" panose="020B0606030504020204" pitchFamily="34" charset="0"/>
                  <a:cs typeface="Times New Roman" panose="02020603050405020304" pitchFamily="18" charset="0"/>
                </a:rPr>
                <a:t>Add </a:t>
              </a:r>
              <a:r>
                <a:rPr lang="en-US" sz="4400" b="1" dirty="0" smtClean="0">
                  <a:latin typeface="Times New Roman" panose="02020603050405020304" pitchFamily="18" charset="0"/>
                  <a:ea typeface="Open Sans" panose="020B0606030504020204" pitchFamily="34" charset="0"/>
                  <a:cs typeface="Times New Roman" panose="02020603050405020304" pitchFamily="18" charset="0"/>
                </a:rPr>
                <a:t>content (20 Font Size)</a:t>
              </a:r>
            </a:p>
            <a:p>
              <a:endParaRPr lang="en-US" sz="44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6FB52572-5596-6946-BA63-9ABE315F8308}"/>
              </a:ext>
            </a:extLst>
          </p:cNvPr>
          <p:cNvSpPr txBox="1"/>
          <p:nvPr/>
        </p:nvSpPr>
        <p:spPr>
          <a:xfrm>
            <a:off x="23024522" y="317214"/>
            <a:ext cx="661465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600" b="1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Abstract </a:t>
            </a:r>
            <a:r>
              <a:rPr lang="en-US" sz="3600" b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ID: ……………….</a:t>
            </a:r>
            <a:r>
              <a:rPr lang="en-US" sz="3200" b="1" dirty="0" smtClean="0">
                <a:solidFill>
                  <a:sysClr val="windowText" lastClr="000000"/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en-US" sz="3200" b="1" dirty="0">
              <a:solidFill>
                <a:sysClr val="windowText" lastClr="000000"/>
              </a:solidFill>
              <a:latin typeface="Domine" panose="02040503040403060204" pitchFamily="18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71076" y="0"/>
            <a:ext cx="1543357" cy="3763941"/>
            <a:chOff x="370263" y="-370827"/>
            <a:chExt cx="1243565" cy="3028153"/>
          </a:xfrm>
        </p:grpSpPr>
        <p:pic>
          <p:nvPicPr>
            <p:cNvPr id="39" name="Picture 38" descr="images">
              <a:extLst>
                <a:ext uri="{FF2B5EF4-FFF2-40B4-BE49-F238E27FC236}">
                  <a16:creationId xmlns:a16="http://schemas.microsoft.com/office/drawing/2014/main" xmlns="" id="{66464324-101D-4AC1-9C0A-DE633EECE6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263" y="-370827"/>
              <a:ext cx="1243565" cy="149450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3037" y="1162818"/>
              <a:ext cx="1230791" cy="1494508"/>
            </a:xfrm>
            <a:prstGeom prst="rect">
              <a:avLst/>
            </a:prstGeom>
          </p:spPr>
        </p:pic>
      </p:grpSp>
      <p:sp>
        <p:nvSpPr>
          <p:cNvPr id="41" name="TextBox 40"/>
          <p:cNvSpPr txBox="1"/>
          <p:nvPr/>
        </p:nvSpPr>
        <p:spPr>
          <a:xfrm>
            <a:off x="27292121" y="1086416"/>
            <a:ext cx="2013315" cy="25545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Presenter Photo</a:t>
            </a:r>
            <a:endParaRPr lang="en-US" sz="3200" b="1" dirty="0"/>
          </a:p>
          <a:p>
            <a:endParaRPr lang="en-US" sz="3200" b="1" dirty="0" smtClean="0"/>
          </a:p>
          <a:p>
            <a:endParaRPr lang="en-US" sz="3200" b="1" dirty="0"/>
          </a:p>
          <a:p>
            <a:endParaRPr lang="en-US" sz="3200" b="1" dirty="0"/>
          </a:p>
        </p:txBody>
      </p:sp>
      <p:grpSp>
        <p:nvGrpSpPr>
          <p:cNvPr id="15" name="Group 14"/>
          <p:cNvGrpSpPr/>
          <p:nvPr/>
        </p:nvGrpSpPr>
        <p:grpSpPr>
          <a:xfrm>
            <a:off x="1188131" y="21194462"/>
            <a:ext cx="13300225" cy="12783778"/>
            <a:chOff x="947501" y="21162931"/>
            <a:chExt cx="13300225" cy="12783778"/>
          </a:xfrm>
        </p:grpSpPr>
        <p:sp>
          <p:nvSpPr>
            <p:cNvPr id="59" name="Rectangle 10">
              <a:extLst>
                <a:ext uri="{FF2B5EF4-FFF2-40B4-BE49-F238E27FC236}">
                  <a16:creationId xmlns:a16="http://schemas.microsoft.com/office/drawing/2014/main" xmlns="" id="{E28B0BE7-706A-C04E-9D19-F86AB2E26C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0520" y="21162931"/>
              <a:ext cx="13297206" cy="1180602"/>
            </a:xfrm>
            <a:prstGeom prst="rect">
              <a:avLst/>
            </a:prstGeom>
            <a:noFill/>
            <a:ln w="12700">
              <a:noFill/>
              <a:miter lim="800000"/>
            </a:ln>
          </p:spPr>
          <p:txBody>
            <a:bodyPr wrap="none" lIns="188595" tIns="50292" rIns="188595" bIns="47137" anchor="ctr" anchorCtr="0"/>
            <a:lstStyle>
              <a:defPPr>
                <a:defRPr kern="1200" smtId="4294967295"/>
              </a:defPPr>
            </a:lstStyle>
            <a:p>
              <a:pPr lvl="0" defTabSz="3233147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54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defTabSz="3233147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5400" b="1" kern="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Material and Methods </a:t>
              </a:r>
              <a:r>
                <a:rPr lang="en-US" sz="5400" b="1" kern="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(28 Font Size)</a:t>
              </a:r>
            </a:p>
            <a:p>
              <a:pPr marL="0" marR="0" lvl="0" indent="0" defTabSz="3233147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5400" b="1" kern="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xmlns="" id="{32154732-38C1-8F4F-BE22-AA675DEFECEF}"/>
                </a:ext>
              </a:extLst>
            </p:cNvPr>
            <p:cNvSpPr txBox="1"/>
            <p:nvPr/>
          </p:nvSpPr>
          <p:spPr>
            <a:xfrm>
              <a:off x="947501" y="22343533"/>
              <a:ext cx="13297206" cy="1160317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kern="1200" smtId="4294967295"/>
              </a:defPPr>
            </a:lstStyle>
            <a:p>
              <a:r>
                <a:rPr lang="en-US" sz="4400" b="1" dirty="0">
                  <a:latin typeface="Times New Roman" panose="02020603050405020304" pitchFamily="18" charset="0"/>
                  <a:ea typeface="Open Sans" panose="020B0606030504020204" pitchFamily="34" charset="0"/>
                  <a:cs typeface="Times New Roman" panose="02020603050405020304" pitchFamily="18" charset="0"/>
                </a:rPr>
                <a:t>Add </a:t>
              </a:r>
              <a:r>
                <a:rPr lang="en-US" sz="4400" b="1" dirty="0" smtClean="0">
                  <a:latin typeface="Times New Roman" panose="02020603050405020304" pitchFamily="18" charset="0"/>
                  <a:ea typeface="Open Sans" panose="020B0606030504020204" pitchFamily="34" charset="0"/>
                  <a:cs typeface="Times New Roman" panose="02020603050405020304" pitchFamily="18" charset="0"/>
                </a:rPr>
                <a:t>content here (24 Font Size)</a:t>
              </a:r>
            </a:p>
            <a:p>
              <a:endParaRPr lang="en-US" sz="44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5676803" y="25820815"/>
            <a:ext cx="13727949" cy="8330535"/>
            <a:chOff x="15869307" y="25537036"/>
            <a:chExt cx="13727949" cy="8330535"/>
          </a:xfrm>
        </p:grpSpPr>
        <p:sp>
          <p:nvSpPr>
            <p:cNvPr id="62" name="Rectangle 10">
              <a:extLst>
                <a:ext uri="{FF2B5EF4-FFF2-40B4-BE49-F238E27FC236}">
                  <a16:creationId xmlns:a16="http://schemas.microsoft.com/office/drawing/2014/main" xmlns="" id="{59D344B4-8A63-E14B-A3E0-62A0339020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69307" y="25537036"/>
              <a:ext cx="13727949" cy="1352962"/>
            </a:xfrm>
            <a:prstGeom prst="rect">
              <a:avLst/>
            </a:prstGeom>
            <a:noFill/>
            <a:ln w="12700">
              <a:noFill/>
              <a:miter lim="800000"/>
            </a:ln>
          </p:spPr>
          <p:txBody>
            <a:bodyPr wrap="none" lIns="188595" tIns="50292" rIns="188595" bIns="47137" anchor="ctr" anchorCtr="0"/>
            <a:lstStyle>
              <a:defPPr>
                <a:defRPr kern="1200" smtId="4294967295"/>
              </a:defPPr>
            </a:lstStyle>
            <a:p>
              <a:pPr lvl="0" defTabSz="3233147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54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defTabSz="3233147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5400" b="1" kern="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Conclusion </a:t>
              </a:r>
              <a:r>
                <a:rPr lang="en-US" sz="5400" b="1" kern="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(28 Font Size)</a:t>
              </a:r>
            </a:p>
            <a:p>
              <a:pPr defTabSz="3233147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5400" b="1" kern="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32154732-38C1-8F4F-BE22-AA675DEFECEF}"/>
                </a:ext>
              </a:extLst>
            </p:cNvPr>
            <p:cNvSpPr txBox="1"/>
            <p:nvPr/>
          </p:nvSpPr>
          <p:spPr>
            <a:xfrm>
              <a:off x="15869307" y="27004154"/>
              <a:ext cx="13482901" cy="686341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kern="1200" smtId="4294967295"/>
              </a:defPPr>
            </a:lstStyle>
            <a:p>
              <a:r>
                <a:rPr lang="en-US" sz="4400" b="1" dirty="0">
                  <a:latin typeface="Times New Roman" panose="02020603050405020304" pitchFamily="18" charset="0"/>
                  <a:ea typeface="Open Sans" panose="020B0606030504020204" pitchFamily="34" charset="0"/>
                  <a:cs typeface="Times New Roman" panose="02020603050405020304" pitchFamily="18" charset="0"/>
                </a:rPr>
                <a:t>Add </a:t>
              </a:r>
              <a:r>
                <a:rPr lang="en-US" sz="4400" b="1" dirty="0" smtClean="0">
                  <a:latin typeface="Times New Roman" panose="02020603050405020304" pitchFamily="18" charset="0"/>
                  <a:ea typeface="Open Sans" panose="020B0606030504020204" pitchFamily="34" charset="0"/>
                  <a:cs typeface="Times New Roman" panose="02020603050405020304" pitchFamily="18" charset="0"/>
                </a:rPr>
                <a:t>content here (24 Font Size)</a:t>
              </a:r>
            </a:p>
            <a:p>
              <a:endParaRPr lang="en-US" sz="44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188131" y="34352245"/>
            <a:ext cx="27971573" cy="3346757"/>
            <a:chOff x="1188131" y="34793679"/>
            <a:chExt cx="27971573" cy="3346757"/>
          </a:xfrm>
          <a:noFill/>
        </p:grpSpPr>
        <p:sp>
          <p:nvSpPr>
            <p:cNvPr id="65" name="Rectangle 10">
              <a:extLst>
                <a:ext uri="{FF2B5EF4-FFF2-40B4-BE49-F238E27FC236}">
                  <a16:creationId xmlns:a16="http://schemas.microsoft.com/office/drawing/2014/main" xmlns="" id="{7C77C938-E43F-C347-B9D7-DDBC4AFC83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8131" y="34793679"/>
              <a:ext cx="27971573" cy="1103587"/>
            </a:xfrm>
            <a:prstGeom prst="rect">
              <a:avLst/>
            </a:prstGeom>
            <a:grpFill/>
            <a:ln w="12700">
              <a:noFill/>
              <a:miter lim="800000"/>
            </a:ln>
          </p:spPr>
          <p:txBody>
            <a:bodyPr wrap="none" lIns="188595" tIns="50292" rIns="188595" bIns="47137" anchor="ctr" anchorCtr="0"/>
            <a:lstStyle>
              <a:defPPr>
                <a:defRPr kern="1200" smtId="4294967295"/>
              </a:defPPr>
            </a:lstStyle>
            <a:p>
              <a:pPr algn="ctr" defTabSz="3233147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5400" b="1" kern="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References </a:t>
              </a:r>
              <a:r>
                <a:rPr lang="en-US" sz="5400" b="1" kern="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(28 Font Size)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xmlns="" id="{32154732-38C1-8F4F-BE22-AA675DEFECEF}"/>
                </a:ext>
              </a:extLst>
            </p:cNvPr>
            <p:cNvSpPr txBox="1"/>
            <p:nvPr/>
          </p:nvSpPr>
          <p:spPr>
            <a:xfrm>
              <a:off x="1242756" y="36016778"/>
              <a:ext cx="27916948" cy="212365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kern="1200" smtId="4294967295"/>
              </a:defPPr>
            </a:lstStyle>
            <a:p>
              <a:r>
                <a:rPr lang="en-US" sz="4400" b="1" dirty="0">
                  <a:latin typeface="Times New Roman" panose="02020603050405020304" pitchFamily="18" charset="0"/>
                  <a:ea typeface="Open Sans" panose="020B0606030504020204" pitchFamily="34" charset="0"/>
                  <a:cs typeface="Times New Roman" panose="02020603050405020304" pitchFamily="18" charset="0"/>
                </a:rPr>
                <a:t>Add </a:t>
              </a:r>
              <a:r>
                <a:rPr lang="en-US" sz="4400" b="1" dirty="0" smtClean="0">
                  <a:latin typeface="Times New Roman" panose="02020603050405020304" pitchFamily="18" charset="0"/>
                  <a:ea typeface="Open Sans" panose="020B0606030504020204" pitchFamily="34" charset="0"/>
                  <a:cs typeface="Times New Roman" panose="02020603050405020304" pitchFamily="18" charset="0"/>
                </a:rPr>
                <a:t>content here (24 Font Size)</a:t>
              </a:r>
            </a:p>
            <a:p>
              <a:endParaRPr lang="en-US" sz="44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  <a:p>
              <a:endParaRPr lang="en-US" sz="44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0" y="3843451"/>
            <a:ext cx="30175200" cy="1015663"/>
            <a:chOff x="0" y="4316416"/>
            <a:chExt cx="30175200" cy="1015663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0" y="4824248"/>
              <a:ext cx="30175200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14018197" y="4316416"/>
              <a:ext cx="2077813" cy="101566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6000" b="1" dirty="0" smtClean="0">
                  <a:solidFill>
                    <a:srgbClr val="FF0000"/>
                  </a:solidFill>
                </a:rPr>
                <a:t>90 cm</a:t>
              </a:r>
              <a:endParaRPr lang="en-IN" sz="6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 rot="16200000">
            <a:off x="7859598" y="20923815"/>
            <a:ext cx="43090310" cy="1015663"/>
            <a:chOff x="0" y="4222860"/>
            <a:chExt cx="30175200" cy="803607"/>
          </a:xfrm>
        </p:grpSpPr>
        <p:cxnSp>
          <p:nvCxnSpPr>
            <p:cNvPr id="47" name="Straight Arrow Connector 46"/>
            <p:cNvCxnSpPr/>
            <p:nvPr/>
          </p:nvCxnSpPr>
          <p:spPr>
            <a:xfrm>
              <a:off x="0" y="4998882"/>
              <a:ext cx="30175200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14190383" y="4222860"/>
              <a:ext cx="1733439" cy="803607"/>
            </a:xfrm>
            <a:prstGeom prst="rect">
              <a:avLst/>
            </a:prstGeom>
            <a:solidFill>
              <a:schemeClr val="bg1"/>
            </a:solidFill>
            <a:ln w="762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6000" b="1" dirty="0" smtClean="0">
                  <a:solidFill>
                    <a:srgbClr val="FF0000"/>
                  </a:solidFill>
                </a:rPr>
                <a:t>120 cm</a:t>
              </a:r>
              <a:endParaRPr lang="en-IN" sz="60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3339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{F0CF3A3C-ECE5-094B-AAA5-20631F5A2383}tf16401378</Template>
  <TotalTime>707</TotalTime>
  <Words>129</Words>
  <Application>Microsoft Office PowerPoint</Application>
  <PresentationFormat>Custom</PresentationFormat>
  <Paragraphs>90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Sandeep Bhatti</dc:creator>
  <cp:lastModifiedBy>Admin</cp:lastModifiedBy>
  <cp:revision>28</cp:revision>
  <dcterms:created xsi:type="dcterms:W3CDTF">2019-01-08T10:13:36Z</dcterms:created>
  <dcterms:modified xsi:type="dcterms:W3CDTF">2023-03-20T07:51:06Z</dcterms:modified>
</cp:coreProperties>
</file>